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0020-3C4A-41B9-9A4D-AA821CCB5CEB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32CF-BD14-4279-A5C3-9F04C518A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32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0020-3C4A-41B9-9A4D-AA821CCB5CEB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32CF-BD14-4279-A5C3-9F04C518A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06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0020-3C4A-41B9-9A4D-AA821CCB5CEB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32CF-BD14-4279-A5C3-9F04C518A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94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0020-3C4A-41B9-9A4D-AA821CCB5CEB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32CF-BD14-4279-A5C3-9F04C518A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43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0020-3C4A-41B9-9A4D-AA821CCB5CEB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32CF-BD14-4279-A5C3-9F04C518A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46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0020-3C4A-41B9-9A4D-AA821CCB5CEB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32CF-BD14-4279-A5C3-9F04C518A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69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0020-3C4A-41B9-9A4D-AA821CCB5CEB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32CF-BD14-4279-A5C3-9F04C518A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9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0020-3C4A-41B9-9A4D-AA821CCB5CEB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32CF-BD14-4279-A5C3-9F04C518A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35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0020-3C4A-41B9-9A4D-AA821CCB5CEB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32CF-BD14-4279-A5C3-9F04C518A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40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0020-3C4A-41B9-9A4D-AA821CCB5CEB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32CF-BD14-4279-A5C3-9F04C518A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28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0020-3C4A-41B9-9A4D-AA821CCB5CEB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32CF-BD14-4279-A5C3-9F04C518A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3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E0020-3C4A-41B9-9A4D-AA821CCB5CEB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732CF-BD14-4279-A5C3-9F04C518A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55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Трехфазные линейные электрические цепи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синусоидального тока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47629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 элементы трехфазных электрических  цепей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1556792"/>
            <a:ext cx="40324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источники  	       приемники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5" idx="2"/>
          </p:cNvCxnSpPr>
          <p:nvPr/>
        </p:nvCxnSpPr>
        <p:spPr>
          <a:xfrm flipH="1">
            <a:off x="3995936" y="1347739"/>
            <a:ext cx="612068" cy="312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5" idx="2"/>
          </p:cNvCxnSpPr>
          <p:nvPr/>
        </p:nvCxnSpPr>
        <p:spPr>
          <a:xfrm>
            <a:off x="4608004" y="1347739"/>
            <a:ext cx="612068" cy="312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51520" y="1844824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Фаза трехфазной системы − часть цепи, где проходит один из токов.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23728" y="2308810"/>
            <a:ext cx="5558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Трехфазный источник электрической энергии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5168622"/>
            <a:ext cx="87129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>
              <a:tabLst>
                <a:tab pos="446088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Напряжение между фазными выводами 		называются линейными, а напряжения между соответствующими фазными выводами и нулевым выводом 		– фазными напряжениями.</a:t>
            </a:r>
          </a:p>
          <a:p>
            <a:pPr indent="446088" algn="just">
              <a:tabLst>
                <a:tab pos="446088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Обычно вместо обозначений                              применяются обозначения</a:t>
            </a:r>
          </a:p>
          <a:p>
            <a:pPr indent="446088" algn="just">
              <a:tabLst>
                <a:tab pos="446088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182914"/>
            <a:ext cx="16478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863753"/>
            <a:ext cx="16478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123210"/>
            <a:ext cx="1676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428392"/>
            <a:ext cx="1295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990" y="2861860"/>
            <a:ext cx="4200525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315566" y="3146192"/>
            <a:ext cx="42124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>
              <a:tabLst>
                <a:tab pos="446088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Трехфазный  источник  электрической энергии имеет четыре вывода.</a:t>
            </a:r>
          </a:p>
          <a:p>
            <a:pPr indent="446088" algn="just">
              <a:tabLst>
                <a:tab pos="446088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Выводы С, В, А называются фазными, а вывод N называется нейтральным или нулевым.</a:t>
            </a:r>
          </a:p>
        </p:txBody>
      </p:sp>
    </p:spTree>
    <p:extLst>
      <p:ext uri="{BB962C8B-B14F-4D97-AF65-F5344CB8AC3E}">
        <p14:creationId xmlns:p14="http://schemas.microsoft.com/office/powerpoint/2010/main" val="3670724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020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Соединение приемника по схеме «треугольник»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263" y="836712"/>
            <a:ext cx="4523209" cy="2734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980728"/>
            <a:ext cx="37546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этом случае к фазным выводам источника электрической энергии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B,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подсоединяются выводы приемника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a, b, c.</a:t>
            </a:r>
          </a:p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к фазам приемника приложена симметричная система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линейных напряжений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717032"/>
            <a:ext cx="871296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трехфазного источника электрической энергии.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линейных проводах 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протекают линейные токи                  . В фазах приемника протекают фазные токи                 , определяемые по закону Ома в комплексной форме: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585" y="4073639"/>
            <a:ext cx="10191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401294"/>
            <a:ext cx="136815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20605"/>
            <a:ext cx="36576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0183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71296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Линейные токи                  при известных фазных токах находятся по первому закону Кирхгофа в комплексной форме: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этих уравнений следует, что при симметричном приемнике</a:t>
            </a:r>
          </a:p>
          <a:p>
            <a:pPr algn="just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системы  фазных                          и  линейных                          токов симметричны, а модули фазных      и линейных     токов находятся в соотношении:</a:t>
            </a:r>
          </a:p>
          <a:p>
            <a:pPr algn="just">
              <a:lnSpc>
                <a:spcPct val="12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случае несимметричного приемника токи не будут представлять собой симметричные системы и данное соотношение не выполняется.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58738"/>
            <a:ext cx="10572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1096913"/>
            <a:ext cx="1752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038" y="2466603"/>
            <a:ext cx="13144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41501"/>
            <a:ext cx="12763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852936"/>
            <a:ext cx="1447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717" y="2828166"/>
            <a:ext cx="12096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212976"/>
            <a:ext cx="266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915" y="3212976"/>
            <a:ext cx="3143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4114403"/>
            <a:ext cx="13335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034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71296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рисунке приведен пример векторной диаграммы токов и напряжений для схемы трехфазной электрической цепи при соединении приемника «треугольником» для случаев симметричного  и  несимметричного  приемников  резистивного  характера (сдвиг по фазе между фазными напряжениями и фазными токами приемника равен нулю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=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0).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2084809"/>
            <a:ext cx="797242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32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Расчет и измерение </a:t>
            </a:r>
            <a:r>
              <a:rPr lang="ru-RU" sz="2400" b="1" i="1" dirty="0" smtClean="0"/>
              <a:t>мощности в </a:t>
            </a:r>
            <a:r>
              <a:rPr lang="ru-RU" sz="2400" b="1" i="1" dirty="0"/>
              <a:t>трехфазных цепях</a:t>
            </a:r>
            <a:endParaRPr lang="ru-RU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8451157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177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8143932" cy="4574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8127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19" y="428604"/>
            <a:ext cx="8592043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496"/>
            <a:ext cx="8572560" cy="68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296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симметричном приемнике активная мощность одной </a:t>
            </a:r>
            <a:r>
              <a:rPr lang="ru-RU" dirty="0" smtClean="0"/>
              <a:t>фазы </a:t>
            </a:r>
            <a:r>
              <a:rPr lang="ru-RU" i="1" dirty="0" err="1" smtClean="0"/>
              <a:t>Рф</a:t>
            </a:r>
            <a:r>
              <a:rPr lang="ru-RU" i="1" dirty="0" smtClean="0"/>
              <a:t> </a:t>
            </a:r>
            <a:r>
              <a:rPr lang="ru-RU" i="1" dirty="0"/>
              <a:t>определяется с помощью одного ваттметра по </a:t>
            </a:r>
            <a:r>
              <a:rPr lang="ru-RU" i="1" dirty="0" smtClean="0"/>
              <a:t>схемам указанным на рисунках, </a:t>
            </a:r>
            <a:r>
              <a:rPr lang="ru-RU" dirty="0" smtClean="0"/>
              <a:t>тогда </a:t>
            </a:r>
            <a:r>
              <a:rPr lang="ru-RU" dirty="0"/>
              <a:t>активная мощность трехфазной цепи </a:t>
            </a:r>
            <a:r>
              <a:rPr lang="ru-RU" i="1" dirty="0"/>
              <a:t>Р = 3 </a:t>
            </a:r>
            <a:r>
              <a:rPr lang="ru-RU" i="1" dirty="0" err="1"/>
              <a:t>Рф</a:t>
            </a:r>
            <a:r>
              <a:rPr lang="ru-RU" i="1" dirty="0"/>
              <a:t> .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3116"/>
            <a:ext cx="840096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4495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65387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643446"/>
            <a:ext cx="833933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491880" y="5011415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P=P</a:t>
            </a:r>
            <a:r>
              <a:rPr lang="en-US" i="1" baseline="-25000" dirty="0" smtClean="0"/>
              <a:t>1</a:t>
            </a:r>
            <a:r>
              <a:rPr lang="en-US" i="1" dirty="0" smtClean="0"/>
              <a:t>+P</a:t>
            </a:r>
            <a:r>
              <a:rPr lang="en-US" i="1" baseline="-25000" dirty="0" smtClean="0"/>
              <a:t>2</a:t>
            </a:r>
            <a:endParaRPr lang="ru-RU" i="1" baseline="-25000" dirty="0"/>
          </a:p>
        </p:txBody>
      </p:sp>
    </p:spTree>
    <p:extLst>
      <p:ext uri="{BB962C8B-B14F-4D97-AF65-F5344CB8AC3E}">
        <p14:creationId xmlns:p14="http://schemas.microsoft.com/office/powerpoint/2010/main" val="188487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748" y="1038208"/>
            <a:ext cx="8848408" cy="572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357158" y="214290"/>
            <a:ext cx="8643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Основные схемы соединения трехфазных цепей и их параметры</a:t>
            </a:r>
          </a:p>
        </p:txBody>
      </p:sp>
    </p:spTree>
    <p:extLst>
      <p:ext uri="{BB962C8B-B14F-4D97-AF65-F5344CB8AC3E}">
        <p14:creationId xmlns:p14="http://schemas.microsoft.com/office/powerpoint/2010/main" val="319963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357298"/>
            <a:ext cx="6715172" cy="229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642910" y="500042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Алгоритм решения задач: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4179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трехфазный источник электрической энергии вырабатывает не одно, а шесть напряжений, причем линейные напряжения по модулю связаны с фазными напряжениями зависимостью: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1196752"/>
            <a:ext cx="15621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79629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850582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1520" y="4017258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Очевидно, что данное соотношение справедливо и для амплитудных значений  напряжений  трехфазного  источника  электрической  энергии: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4872583"/>
            <a:ext cx="161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603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Наличие напряжений двух уровней (фазного и линейного), на которые можно переходить путем простого переключения, является преимуществом трехфазного генератора по сравнению с однофазным. </a:t>
            </a:r>
          </a:p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Основными частями трехфазного генератора являются статор и ротор. В пазах статора расположены три одинаковые обмотки (катушки)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оси  которых смещены относительно друг друга 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120º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2π/3 рад.</a:t>
            </a:r>
          </a:p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Обмотки генератора называются фазами, которые обозначаются со-ответственно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термин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«фаза» в электротехнике обозначает в одних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случаях аргумент синуса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в других случаях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одну из обмоток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трехфазного генератора или только вывод этой обмотки.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каждой обмотке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(фазе) статора под действием вращающегося магнитного поля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(ВМП) ротора, согласно закону электромагнитной индукции,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индуцируются синусоидальные напряжения с равными амплитудами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угловыми частотами, но сдвинутые по фазе на угол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друг относительно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друга: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976" y="2974092"/>
            <a:ext cx="8572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4175745"/>
            <a:ext cx="3905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896569"/>
            <a:ext cx="267652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139952" y="5196196"/>
            <a:ext cx="4680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мгновенные значения фазных напряжений.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869" y="5301208"/>
            <a:ext cx="10572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51520" y="188640"/>
            <a:ext cx="87129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  напряжений,  описываемая данными уравнениями, называется симметричной, а генератор, вырабатывающий такую систему напряжений – симметричным.</a:t>
            </a:r>
          </a:p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Фазные напряжения трехфазного симметричного генератора в комплексной форме имеют вид: </a:t>
            </a:r>
          </a:p>
          <a:p>
            <a:pPr indent="354013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U– действующее значение фазного напряжения. 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3" y="1844824"/>
            <a:ext cx="319087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51520" y="4233282"/>
            <a:ext cx="52565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 рисунке построена векторная диаграмма  фазных  и  линейных  напряжений  симметричного  источника электрической энергии на  комплексной  плоскости в соответствии с уравнениями мгновенных значений фазных напряжений и фазных напряжений в комплексной форме.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322" y="4024461"/>
            <a:ext cx="272415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101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020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Анализ электрических цепей при соединении трехфазного источника и приемника по схеме «звезда» с нулевым проводом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45185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источника энергии, выполненного по схеме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«звезда» концы фазных обмоток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Y,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генератора соединяются в общий узел в 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Аналогичный узел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образует соединение концов x,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y, z трех фаз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приемника, а точки N 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соединяет нейтральный провод, в результате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чего потенциалы этих точек равны. Остальные три провода, соединяющие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выводы генератора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А, В,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выводами приемника а, b, с называются линейными.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40"/>
            <a:ext cx="5479132" cy="2970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8693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вместо шести проводов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 случае раздельного питания фаз приемника однофазными источниками) трехфазная система, выполненная по схеме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«звезда» с нулевым проводом содержит четыре провода. </a:t>
            </a:r>
          </a:p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Следовательно, трехфазная электрическая цепь обеспечивает передачу электрической энергии с меньшими потерями и с меньшим расходом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материала проводов при передаче одинаковой мощности. В этом следующее преимущество трехфазных электрических цепей перед однофазными.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Линейные токи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линиях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(проводах)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A-a, B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b, C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определяются по закону Ома в комплексной форме: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нейтральном проводе связан с линейными токами законом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Кирхгофа в комплексной форме:</a:t>
            </a:r>
          </a:p>
          <a:p>
            <a:pPr indent="354013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нашей схеме линейные токи               являются одновременно и фазными, т.е. они протекают одновременно в фазах источника и приемника и в соединяющих их проводах.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837" y="2348880"/>
            <a:ext cx="9810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413" y="3172197"/>
            <a:ext cx="33051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189" y="4149080"/>
            <a:ext cx="3714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5088607"/>
            <a:ext cx="20574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454" y="5661248"/>
            <a:ext cx="1225674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77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529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Приемник  с  одинаковыми  сопротивлениями  всех  трех  фаз называется симметричным:</a:t>
            </a:r>
          </a:p>
          <a:p>
            <a:pPr indent="354013" algn="just">
              <a:lnSpc>
                <a:spcPct val="12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>
              <a:lnSpc>
                <a:spcPct val="12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закона Ома в комплексной форме следует, что при симметричном приемнике действующие значения линейных токов   и токов   всех фаз приемника равны: </a:t>
            </a:r>
          </a:p>
          <a:p>
            <a:pPr indent="354013" algn="just">
              <a:lnSpc>
                <a:spcPct val="12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>
              <a:lnSpc>
                <a:spcPct val="12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Равны также сдвиги фаз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этих токов относительно соответствующих фазных напряжений.</a:t>
            </a:r>
          </a:p>
          <a:p>
            <a:pPr indent="354013" algn="just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токи                 представляют симметричную систему токов, в связи с чем их векторная сумма равна нулю и ток в нейтральном проводе       также равен нулю.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169" y="1065684"/>
            <a:ext cx="28479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947417"/>
            <a:ext cx="25717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262611"/>
            <a:ext cx="129614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013176"/>
            <a:ext cx="3238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888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52565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 рисунке построена векторная диаграмма напряжений и токов при емкостном характере симметричного приемника (ток опережает напряжение по фазе на угол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Данная векторная диаграмма напряжений повторяет векторную диаграмму напряжений источника электрической энергии, т.к. система фазных и линейных напряжений в рассматриваемой электрической цепи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747" y="332656"/>
            <a:ext cx="313372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3379852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задается источником и не зависит от нагрузки. В этом достоинство электрической цепи с нулевым проводом.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Составим уравнение по второму закону Кирхгофа для контура ANBA: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          – комплекс линейного напряжения.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4594076"/>
            <a:ext cx="18097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82" y="5228813"/>
            <a:ext cx="5143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949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векторной диаграмме вектор      направлен в т.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так, чтобы выполнялось уравнение составленное по второму закону Кирхгофа.</a:t>
            </a:r>
          </a:p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Физически это направление вектора указывает, что условно потенциал точки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выше потенциала точки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векторной диаграммы следует, что при симметричном приемнике, соединенном в «звезду», и при наличии нулевого (нейтрального) провода, симметричной  системе  напряжений соответствует  симметричная система токов:</a:t>
            </a:r>
          </a:p>
          <a:p>
            <a:pPr indent="354013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672" y="211500"/>
            <a:ext cx="5334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564904"/>
            <a:ext cx="29146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334" y="4675996"/>
            <a:ext cx="3714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41246" y="4035847"/>
            <a:ext cx="52565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приемник несимметричный, то токи в схеме не будут представлять симметричную систему и в нулевом проводе появится ток</a:t>
            </a:r>
          </a:p>
          <a:p>
            <a:pPr indent="35401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рисунке приведена векторная диаграмма токов для случая несимметричного приемника емкостного характера.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830" y="3921968"/>
            <a:ext cx="329565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7010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977</Words>
  <Application>Microsoft Office PowerPoint</Application>
  <PresentationFormat>Экран (4:3)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Aleksey</dc:creator>
  <cp:lastModifiedBy>студент</cp:lastModifiedBy>
  <cp:revision>28</cp:revision>
  <dcterms:created xsi:type="dcterms:W3CDTF">2013-03-24T12:24:53Z</dcterms:created>
  <dcterms:modified xsi:type="dcterms:W3CDTF">2017-11-16T10:48:00Z</dcterms:modified>
</cp:coreProperties>
</file>